
<file path=[Content_Types].xml><?xml version="1.0" encoding="utf-8"?>
<Types xmlns="http://schemas.openxmlformats.org/package/2006/content-types">
  <Default Extension="png" ContentType="image/png"/>
  <Default Extension="mp4" ContentType="video/mp4"/>
  <Default Extension="mov" ContentType="video/quicktime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jdecontrols/jdecontrol1.xml" ContentType="application/vnd.wps-officedocument.jdeControl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3"/>
    <p:sldId id="309" r:id="rId4"/>
    <p:sldId id="290" r:id="rId5"/>
    <p:sldId id="266" r:id="rId6"/>
    <p:sldId id="268" r:id="rId7"/>
    <p:sldId id="286" r:id="rId8"/>
    <p:sldId id="302" r:id="rId9"/>
    <p:sldId id="303" r:id="rId10"/>
    <p:sldId id="304" r:id="rId11"/>
    <p:sldId id="274" r:id="rId12"/>
    <p:sldId id="275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277" r:id="rId23"/>
    <p:sldId id="278" r:id="rId24"/>
    <p:sldId id="276" r:id="rId25"/>
    <p:sldId id="280" r:id="rId26"/>
    <p:sldId id="281" r:id="rId27"/>
    <p:sldId id="305" r:id="rId28"/>
    <p:sldId id="306" r:id="rId29"/>
    <p:sldId id="307" r:id="rId30"/>
    <p:sldId id="308" r:id="rId31"/>
    <p:sldId id="282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jdecontrols/jdecontrol1.xml><?xml version="1.0" encoding="utf-8"?>
<wpsjdecontrol:jdecontrol xmlns:wpsjdecontrol="http://www.wps.cn/officeDocument/2020/jdeControlExtension">
  <control type="combobox">
    <property type="actions">
      <enabled>true</enabled>
      <text_align>1</text_align>
      <auto_size>false</auto_size>
      <max_length>32767</max_length>
    </property>
    <property type="data">
      <top_index>0</top_index>
      <bound_column>1</bound_column>
      <column_count>1</column_count>
      <column_heads>false</column_heads>
      <column_widths/>
      <list_rows>8</list_rows>
    </property>
    <property type="facade">
      <name>ComboBox1</name>
      <back_color>4294967295</back_color>
      <fore_color>4278190080</fore_color>
      <visible>true</visible>
      <back_style>true</back_style>
      <border_style>false</border_style>
      <border_color>4285558896</border_color>
      <text/>
      <value/>
    </property>
    <property type="geometry">
      <left>12863195</left>
      <top>1887220</top>
      <width>1016000</width>
      <height>158750</height>
    </property>
    <property type="font">
      <font>
        <family>PingFang SC</family>
        <pointsize>10</pointsize>
        <weight>50</weight>
        <italic>false</italic>
        <underline>false</underline>
        <strickout>false</strickout>
      </font>
    </property>
  </control>
</wpsjdecontrol:jdecontrol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397600"/>
            <a:ext cx="9799200" cy="11052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5040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04000"/>
            <a:ext cx="5342400" cy="4140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04000"/>
            <a:ext cx="5342400" cy="4140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7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7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7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7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5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7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8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9.xml"/><Relationship Id="rId5" Type="http://schemas.openxmlformats.org/officeDocument/2006/relationships/image" Target="../media/image19.png"/><Relationship Id="rId4" Type="http://schemas.microsoft.com/office/2007/relationships/media" Target="../media/media2.mov"/><Relationship Id="rId3" Type="http://schemas.openxmlformats.org/officeDocument/2006/relationships/video" Target="../media/media2.mov"/><Relationship Id="rId2" Type="http://www.wps.cn/officeDocument/2020/jdeControlExtension" Target="../jdecontrols/jdecontrol1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0.xml"/><Relationship Id="rId3" Type="http://schemas.openxmlformats.org/officeDocument/2006/relationships/image" Target="../media/image20.png"/><Relationship Id="rId2" Type="http://schemas.microsoft.com/office/2007/relationships/media" Target="../media/media3.mov"/><Relationship Id="rId1" Type="http://schemas.openxmlformats.org/officeDocument/2006/relationships/video" Target="../media/media3.mo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1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2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3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8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5.xml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6.xml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7.xml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8.xml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9.xml"/><Relationship Id="rId1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0.xml"/><Relationship Id="rId1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1.xml"/><Relationship Id="rId1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2.xml"/><Relationship Id="rId1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3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7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4.xml"/><Relationship Id="rId1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8.xml"/><Relationship Id="rId4" Type="http://schemas.openxmlformats.org/officeDocument/2006/relationships/image" Target="../media/image4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9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0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3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r>
              <a:rPr lang="zh-CN" altLang="zh-CN"/>
              <a:t>手部</a:t>
            </a:r>
            <a:r>
              <a:rPr lang="en-US" altLang="zh-CN"/>
              <a:t>X</a:t>
            </a:r>
            <a:r>
              <a:rPr lang="zh-CN" altLang="en-US">
                <a:ea typeface="宋体" charset="0"/>
              </a:rPr>
              <a:t>光骨龄设备</a:t>
            </a:r>
            <a:endParaRPr lang="zh-CN" altLang="en-US">
              <a:ea typeface="宋体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澜起的（就是深睿的）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0"/>
            <a:ext cx="111125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735" y="0"/>
            <a:ext cx="1160653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0170"/>
            <a:ext cx="12192000" cy="66776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710" y="0"/>
            <a:ext cx="1175258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795" y="242570"/>
            <a:ext cx="11915775" cy="63722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ComboBox1"/>
          <p:cNvPicPr/>
          <p:nvPr/>
        </p:nvPicPr>
        <p:blipFill>
          <a:blip r:embed="rId1"/>
          <a:stretch>
            <a:fillRect/>
          </a:stretch>
        </p:blipFill>
        <p:spPr>
          <a:xfrm>
            <a:off x="12863195" y="1887220"/>
            <a:ext cx="1016000" cy="158750"/>
          </a:xfrm>
          <a:prstGeom prst="rect">
            <a:avLst/>
          </a:prstGeom>
          <a:extLst>
            <wpsjdecontrol:jdecontrolRef xmlns:wpsjdecontrol="http://www.wps.cn/officeDocument/2020/jdeControlExtension" xmlns:r="http://schemas.openxmlformats.org/officeDocument/2006/relationships" r:id="rId2"/>
          </a:extLst>
        </p:spPr>
      </p:pic>
      <p:pic>
        <p:nvPicPr>
          <p:cNvPr id="3" name="IMG_3970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IMG_3969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7080" y="-635"/>
            <a:ext cx="1065784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3410" y="0"/>
            <a:ext cx="1096518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080" y="0"/>
            <a:ext cx="11598910" cy="68522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675" y="0"/>
            <a:ext cx="1053401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IMG_397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57810" y="0"/>
            <a:ext cx="385762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215" y="17780"/>
            <a:ext cx="5212080" cy="3429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930" y="3483610"/>
            <a:ext cx="5228590" cy="33388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010" y="0"/>
            <a:ext cx="1101534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960" y="0"/>
            <a:ext cx="1181544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7525" y="0"/>
            <a:ext cx="1115631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9370"/>
            <a:ext cx="12192000" cy="6779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/Users/liuhao/Library/Containers/com.kingsoft.wpsoffice.mac/Data/tmp/picturecompress_20250801205146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7335" y="0"/>
            <a:ext cx="116566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370" y="0"/>
            <a:ext cx="1058862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620" y="0"/>
            <a:ext cx="1116076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575" y="8890"/>
            <a:ext cx="1137221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090" y="0"/>
            <a:ext cx="1075118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4175" y="123190"/>
            <a:ext cx="8883015" cy="56730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51455" y="60039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平板与机器无线</a:t>
            </a:r>
            <a:r>
              <a:rPr lang="zh-CN" altLang="en-US"/>
              <a:t>连接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/Users/liuhao/Library/Containers/com.kingsoft.wpsoffice.mac/Data/tmp/picturecompress_20250801205203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810" y="0"/>
            <a:ext cx="1142174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043805" cy="6858000"/>
          </a:xfrm>
          <a:prstGeom prst="rect">
            <a:avLst/>
          </a:prstGeom>
        </p:spPr>
      </p:pic>
      <p:pic>
        <p:nvPicPr>
          <p:cNvPr id="2" name="IMG_398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8905" y="0"/>
            <a:ext cx="3857625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86265" y="1080770"/>
            <a:ext cx="12471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平板可防止在设备侧面，下方是急停</a:t>
            </a:r>
            <a:r>
              <a:rPr lang="zh-CN" altLang="en-US"/>
              <a:t>按钮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16031"/>
          <a:stretch>
            <a:fillRect/>
          </a:stretch>
        </p:blipFill>
        <p:spPr>
          <a:xfrm>
            <a:off x="0" y="0"/>
            <a:ext cx="411099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580" y="728980"/>
            <a:ext cx="7832725" cy="49231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80275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495" y="0"/>
            <a:ext cx="461264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045" y="0"/>
            <a:ext cx="5356225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165" y="0"/>
            <a:ext cx="384175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9785" y="0"/>
            <a:ext cx="1055179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815" y="0"/>
            <a:ext cx="384365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</Words>
  <Application>WPS 文字</Application>
  <PresentationFormat>宽屏</PresentationFormat>
  <Paragraphs>8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苹方-简</vt:lpstr>
      <vt:lpstr>宋体</vt:lpstr>
      <vt:lpstr>汉仪书宋二KW</vt:lpstr>
      <vt:lpstr>微软雅黑</vt:lpstr>
      <vt:lpstr>汉仪旗黑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张晔子</cp:lastModifiedBy>
  <cp:revision>162</cp:revision>
  <dcterms:created xsi:type="dcterms:W3CDTF">2025-08-01T13:00:11Z</dcterms:created>
  <dcterms:modified xsi:type="dcterms:W3CDTF">2025-08-01T13:00:11Z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2052-12.1.21861.21861</vt:lpwstr>
  </property>
  <property fmtid="{D5CDD505-2E9C-101B-9397-08002B2CF9AE}" pid="3" name="ICV">
    <vt:lpwstr>A34CD069F57CDAAC9DB48C68C79FCD4F_41</vt:lpwstr>
  </property>
</Properties>
</file>